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8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D8ED1-2EA1-4800-B3B9-D738D38BA4A6}" type="datetimeFigureOut">
              <a:rPr lang="ko-KR" altLang="en-US" smtClean="0"/>
              <a:t>2021-01-30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D85B0-A8DA-466A-97E1-02DF8DCC82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15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F5F889-6D70-429B-8E59-3415E0A60F64}"/>
              </a:ext>
            </a:extLst>
          </p:cNvPr>
          <p:cNvSpPr/>
          <p:nvPr userDrawn="1"/>
        </p:nvSpPr>
        <p:spPr>
          <a:xfrm>
            <a:off x="101601" y="1517308"/>
            <a:ext cx="3982337" cy="4423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C27294-EA99-4E72-A5BA-A431C85FEFAA}"/>
              </a:ext>
            </a:extLst>
          </p:cNvPr>
          <p:cNvSpPr/>
          <p:nvPr userDrawn="1"/>
        </p:nvSpPr>
        <p:spPr>
          <a:xfrm>
            <a:off x="4206187" y="1517308"/>
            <a:ext cx="7884213" cy="4423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27D086-8C89-4C3D-9732-CD28D5D8B1F2}"/>
              </a:ext>
            </a:extLst>
          </p:cNvPr>
          <p:cNvSpPr/>
          <p:nvPr userDrawn="1"/>
        </p:nvSpPr>
        <p:spPr>
          <a:xfrm>
            <a:off x="-20648" y="1295400"/>
            <a:ext cx="12224461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F7D7BC-9FBB-4947-9E93-A20F7398140C}"/>
              </a:ext>
            </a:extLst>
          </p:cNvPr>
          <p:cNvSpPr/>
          <p:nvPr userDrawn="1"/>
        </p:nvSpPr>
        <p:spPr>
          <a:xfrm>
            <a:off x="-20648" y="0"/>
            <a:ext cx="12212648" cy="1413442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DC45-D97A-410F-8757-C98A279A9B36}"/>
              </a:ext>
            </a:extLst>
          </p:cNvPr>
          <p:cNvSpPr/>
          <p:nvPr userDrawn="1"/>
        </p:nvSpPr>
        <p:spPr>
          <a:xfrm>
            <a:off x="-32461" y="6087856"/>
            <a:ext cx="12224461" cy="7049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F8602FB6-330F-42CC-B4D6-A6D41D9C69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192" y="6235192"/>
            <a:ext cx="622808" cy="622808"/>
          </a:xfrm>
          <a:prstGeom prst="rect">
            <a:avLst/>
          </a:prstGeom>
        </p:spPr>
      </p:pic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55800077-EA00-4759-8516-BD60832498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32621" y="6526137"/>
            <a:ext cx="2665143" cy="276070"/>
          </a:xfrm>
        </p:spPr>
        <p:txBody>
          <a:bodyPr>
            <a:noAutofit/>
          </a:bodyPr>
          <a:lstStyle>
            <a:lvl1pPr marL="0" indent="0">
              <a:buNone/>
              <a:defRPr sz="1400" b="1" i="0" baseline="0">
                <a:solidFill>
                  <a:srgbClr val="007C8F"/>
                </a:solidFill>
              </a:defRPr>
            </a:lvl1pPr>
          </a:lstStyle>
          <a:p>
            <a:pPr lvl="0"/>
            <a:r>
              <a:rPr lang="en-US" dirty="0"/>
              <a:t>1st Author Last Name, Year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7F8A74CF-E5BC-4BA7-B8BC-8C566A1B57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80497" y="269841"/>
            <a:ext cx="3909901" cy="96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7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27D086-8C89-4C3D-9732-CD28D5D8B1F2}"/>
              </a:ext>
            </a:extLst>
          </p:cNvPr>
          <p:cNvSpPr/>
          <p:nvPr userDrawn="1"/>
        </p:nvSpPr>
        <p:spPr>
          <a:xfrm>
            <a:off x="-20648" y="1295400"/>
            <a:ext cx="12224461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F7D7BC-9FBB-4947-9E93-A20F7398140C}"/>
              </a:ext>
            </a:extLst>
          </p:cNvPr>
          <p:cNvSpPr/>
          <p:nvPr userDrawn="1"/>
        </p:nvSpPr>
        <p:spPr>
          <a:xfrm>
            <a:off x="-20648" y="0"/>
            <a:ext cx="12212648" cy="141344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DC45-D97A-410F-8757-C98A279A9B36}"/>
              </a:ext>
            </a:extLst>
          </p:cNvPr>
          <p:cNvSpPr/>
          <p:nvPr userDrawn="1"/>
        </p:nvSpPr>
        <p:spPr>
          <a:xfrm>
            <a:off x="-20648" y="6099661"/>
            <a:ext cx="12224461" cy="7049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F5F889-6D70-429B-8E59-3415E0A60F64}"/>
              </a:ext>
            </a:extLst>
          </p:cNvPr>
          <p:cNvSpPr/>
          <p:nvPr userDrawn="1"/>
        </p:nvSpPr>
        <p:spPr>
          <a:xfrm>
            <a:off x="101602" y="1517308"/>
            <a:ext cx="3916353" cy="44262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AB72F7-AC82-4442-9748-E0736F9D1C29}"/>
              </a:ext>
            </a:extLst>
          </p:cNvPr>
          <p:cNvSpPr/>
          <p:nvPr userDrawn="1"/>
        </p:nvSpPr>
        <p:spPr>
          <a:xfrm>
            <a:off x="4137825" y="1517307"/>
            <a:ext cx="3916353" cy="44262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DC362E-1FA1-4654-930F-DBC141763298}"/>
              </a:ext>
            </a:extLst>
          </p:cNvPr>
          <p:cNvSpPr/>
          <p:nvPr userDrawn="1"/>
        </p:nvSpPr>
        <p:spPr>
          <a:xfrm>
            <a:off x="8174048" y="1517307"/>
            <a:ext cx="3916350" cy="44262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5F7D7BC-9FBB-4947-9E93-A20F7398140C}"/>
              </a:ext>
            </a:extLst>
          </p:cNvPr>
          <p:cNvSpPr/>
          <p:nvPr userDrawn="1"/>
        </p:nvSpPr>
        <p:spPr>
          <a:xfrm>
            <a:off x="-20648" y="0"/>
            <a:ext cx="12212648" cy="1413442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30DC256C-8F37-46FE-A0BA-1EBD109CF7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192" y="6235192"/>
            <a:ext cx="622808" cy="622808"/>
          </a:xfrm>
          <a:prstGeom prst="rect">
            <a:avLst/>
          </a:prstGeom>
        </p:spPr>
      </p:pic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FE347273-DED2-4D55-85FC-767D09078FB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3184" y="6553847"/>
            <a:ext cx="2665143" cy="276070"/>
          </a:xfrm>
        </p:spPr>
        <p:txBody>
          <a:bodyPr>
            <a:noAutofit/>
          </a:bodyPr>
          <a:lstStyle>
            <a:lvl1pPr marL="0" indent="0">
              <a:buNone/>
              <a:defRPr sz="1400" b="1" i="0" baseline="0">
                <a:solidFill>
                  <a:srgbClr val="007C8F"/>
                </a:solidFill>
              </a:defRPr>
            </a:lvl1pPr>
          </a:lstStyle>
          <a:p>
            <a:pPr lvl="0"/>
            <a:r>
              <a:rPr lang="en-US" dirty="0"/>
              <a:t>1st Author Last Name, Year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1814165C-BF66-4A9B-ADC0-5A9B1E21CD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80497" y="269841"/>
            <a:ext cx="3909901" cy="96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2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27D086-8C89-4C3D-9732-CD28D5D8B1F2}"/>
              </a:ext>
            </a:extLst>
          </p:cNvPr>
          <p:cNvSpPr/>
          <p:nvPr userDrawn="1"/>
        </p:nvSpPr>
        <p:spPr>
          <a:xfrm>
            <a:off x="-20648" y="1295400"/>
            <a:ext cx="12224461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F7D7BC-9FBB-4947-9E93-A20F7398140C}"/>
              </a:ext>
            </a:extLst>
          </p:cNvPr>
          <p:cNvSpPr/>
          <p:nvPr userDrawn="1"/>
        </p:nvSpPr>
        <p:spPr>
          <a:xfrm>
            <a:off x="-20648" y="0"/>
            <a:ext cx="12212648" cy="141344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DC45-D97A-410F-8757-C98A279A9B36}"/>
              </a:ext>
            </a:extLst>
          </p:cNvPr>
          <p:cNvSpPr/>
          <p:nvPr userDrawn="1"/>
        </p:nvSpPr>
        <p:spPr>
          <a:xfrm>
            <a:off x="-32461" y="6119236"/>
            <a:ext cx="12224461" cy="529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F5F889-6D70-429B-8E59-3415E0A60F64}"/>
              </a:ext>
            </a:extLst>
          </p:cNvPr>
          <p:cNvSpPr/>
          <p:nvPr userDrawn="1"/>
        </p:nvSpPr>
        <p:spPr>
          <a:xfrm>
            <a:off x="101601" y="1517308"/>
            <a:ext cx="7952579" cy="2345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AB72F7-AC82-4442-9748-E0736F9D1C29}"/>
              </a:ext>
            </a:extLst>
          </p:cNvPr>
          <p:cNvSpPr/>
          <p:nvPr userDrawn="1"/>
        </p:nvSpPr>
        <p:spPr>
          <a:xfrm>
            <a:off x="101600" y="3939166"/>
            <a:ext cx="7952581" cy="21038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DC362E-1FA1-4654-930F-DBC141763298}"/>
              </a:ext>
            </a:extLst>
          </p:cNvPr>
          <p:cNvSpPr/>
          <p:nvPr userDrawn="1"/>
        </p:nvSpPr>
        <p:spPr>
          <a:xfrm>
            <a:off x="8174046" y="1517308"/>
            <a:ext cx="3916356" cy="4525727"/>
          </a:xfrm>
          <a:prstGeom prst="rect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50000">
                <a:srgbClr val="990000">
                  <a:tint val="44500"/>
                  <a:satMod val="160000"/>
                </a:srgbClr>
              </a:gs>
              <a:gs pos="100000">
                <a:srgbClr val="99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5F7D7BC-9FBB-4947-9E93-A20F7398140C}"/>
              </a:ext>
            </a:extLst>
          </p:cNvPr>
          <p:cNvSpPr/>
          <p:nvPr userDrawn="1"/>
        </p:nvSpPr>
        <p:spPr>
          <a:xfrm>
            <a:off x="-20648" y="0"/>
            <a:ext cx="12212648" cy="1413442"/>
          </a:xfrm>
          <a:prstGeom prst="rect">
            <a:avLst/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74046" y="211735"/>
            <a:ext cx="3909901" cy="96052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ABBAA28C-3F7A-44F9-B153-7157018313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92" y="6235192"/>
            <a:ext cx="622808" cy="622808"/>
          </a:xfrm>
          <a:prstGeom prst="rect">
            <a:avLst/>
          </a:prstGeom>
        </p:spPr>
      </p:pic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4F864B9-2499-4BA5-9A36-9F513EFD2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6475" y="6541625"/>
            <a:ext cx="2665143" cy="276070"/>
          </a:xfrm>
        </p:spPr>
        <p:txBody>
          <a:bodyPr>
            <a:noAutofit/>
          </a:bodyPr>
          <a:lstStyle>
            <a:lvl1pPr marL="0" indent="0">
              <a:buNone/>
              <a:defRPr sz="1400" b="1" i="0" baseline="0">
                <a:solidFill>
                  <a:srgbClr val="007C8F"/>
                </a:solidFill>
              </a:defRPr>
            </a:lvl1pPr>
          </a:lstStyle>
          <a:p>
            <a:pPr lvl="0"/>
            <a:r>
              <a:rPr lang="en-US" dirty="0"/>
              <a:t>1st Author Last Name, Year</a:t>
            </a:r>
          </a:p>
        </p:txBody>
      </p:sp>
    </p:spTree>
    <p:extLst>
      <p:ext uri="{BB962C8B-B14F-4D97-AF65-F5344CB8AC3E}">
        <p14:creationId xmlns:p14="http://schemas.microsoft.com/office/powerpoint/2010/main" val="83759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sual Abstr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0" y="5943740"/>
            <a:ext cx="12188040" cy="379969"/>
          </a:xfrm>
          <a:prstGeom prst="rect">
            <a:avLst/>
          </a:prstGeom>
        </p:spPr>
      </p:pic>
      <p:sp>
        <p:nvSpPr>
          <p:cNvPr id="11" name="Flowchart: Alternate Process 10"/>
          <p:cNvSpPr/>
          <p:nvPr userDrawn="1"/>
        </p:nvSpPr>
        <p:spPr>
          <a:xfrm>
            <a:off x="6944931" y="4779818"/>
            <a:ext cx="5066523" cy="1966669"/>
          </a:xfrm>
          <a:prstGeom prst="flowChartAlternateProcess">
            <a:avLst/>
          </a:prstGeom>
          <a:solidFill>
            <a:srgbClr val="CC3300"/>
          </a:solidFill>
          <a:ln w="38100">
            <a:solidFill>
              <a:srgbClr val="105A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0730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951" y="111967"/>
            <a:ext cx="11915191" cy="9610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46488" y="5308600"/>
            <a:ext cx="4938713" cy="1398041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conclusions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430857" y="6548347"/>
            <a:ext cx="2665143" cy="276070"/>
          </a:xfrm>
        </p:spPr>
        <p:txBody>
          <a:bodyPr>
            <a:noAutofit/>
          </a:bodyPr>
          <a:lstStyle>
            <a:lvl1pPr marL="0" indent="0">
              <a:buNone/>
              <a:defRPr sz="1400" b="1" i="0" baseline="0">
                <a:solidFill>
                  <a:srgbClr val="007C8F"/>
                </a:solidFill>
              </a:defRPr>
            </a:lvl1pPr>
          </a:lstStyle>
          <a:p>
            <a:pPr lvl="0"/>
            <a:r>
              <a:rPr lang="en-US" dirty="0"/>
              <a:t>1st Author Last Name, Year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84039" y="4844154"/>
            <a:ext cx="3278459" cy="400110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CONCLUSION: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D036948-7127-4D7F-B96F-EE14DD10A5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92" y="6235192"/>
            <a:ext cx="622808" cy="62280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847AC3-8A40-4D48-A957-0D35F6768E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9183" y="6305451"/>
            <a:ext cx="2249201" cy="5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5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EE5E-8FCC-4CD9-8456-C78C3690C142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DD7E-025B-4309-B788-CDC32DA3A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57285-9955-4805-9331-BBCDF0D7996B}"/>
              </a:ext>
            </a:extLst>
          </p:cNvPr>
          <p:cNvSpPr txBox="1"/>
          <p:nvPr/>
        </p:nvSpPr>
        <p:spPr>
          <a:xfrm>
            <a:off x="142455" y="4001606"/>
            <a:ext cx="284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109230-48AD-4C19-9348-A6A5F595360D}"/>
              </a:ext>
            </a:extLst>
          </p:cNvPr>
          <p:cNvSpPr txBox="1"/>
          <p:nvPr/>
        </p:nvSpPr>
        <p:spPr>
          <a:xfrm>
            <a:off x="142455" y="1575100"/>
            <a:ext cx="3002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66C94-93BA-4336-B458-B436373AE9BF}"/>
              </a:ext>
            </a:extLst>
          </p:cNvPr>
          <p:cNvSpPr txBox="1"/>
          <p:nvPr/>
        </p:nvSpPr>
        <p:spPr>
          <a:xfrm>
            <a:off x="8724176" y="1544323"/>
            <a:ext cx="29563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Concluding sentence goes here.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텍스트 개체 틀 3">
            <a:extLst>
              <a:ext uri="{FF2B5EF4-FFF2-40B4-BE49-F238E27FC236}">
                <a16:creationId xmlns:a16="http://schemas.microsoft.com/office/drawing/2014/main" id="{5258B192-61DE-4132-A1FC-7188E48117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9604" y="6397334"/>
            <a:ext cx="2665143" cy="27607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177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57285-9955-4805-9331-BBCDF0D7996B}"/>
              </a:ext>
            </a:extLst>
          </p:cNvPr>
          <p:cNvSpPr txBox="1"/>
          <p:nvPr/>
        </p:nvSpPr>
        <p:spPr>
          <a:xfrm>
            <a:off x="4551556" y="1605878"/>
            <a:ext cx="284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109230-48AD-4C19-9348-A6A5F595360D}"/>
              </a:ext>
            </a:extLst>
          </p:cNvPr>
          <p:cNvSpPr txBox="1"/>
          <p:nvPr/>
        </p:nvSpPr>
        <p:spPr>
          <a:xfrm>
            <a:off x="572223" y="1605878"/>
            <a:ext cx="3002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66C94-93BA-4336-B458-B436373AE9BF}"/>
              </a:ext>
            </a:extLst>
          </p:cNvPr>
          <p:cNvSpPr txBox="1"/>
          <p:nvPr/>
        </p:nvSpPr>
        <p:spPr>
          <a:xfrm>
            <a:off x="8724176" y="1544323"/>
            <a:ext cx="29563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Concluding sentence goes here.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EC42C6A-8311-4DAB-9D9A-14A96D2EE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926" y="6295217"/>
            <a:ext cx="2664183" cy="280440"/>
          </a:xfrm>
          <a:prstGeom prst="rect">
            <a:avLst/>
          </a:prstGeom>
        </p:spPr>
      </p:pic>
      <p:sp>
        <p:nvSpPr>
          <p:cNvPr id="6" name="텍스트 개체 틀 3">
            <a:extLst>
              <a:ext uri="{FF2B5EF4-FFF2-40B4-BE49-F238E27FC236}">
                <a16:creationId xmlns:a16="http://schemas.microsoft.com/office/drawing/2014/main" id="{BF64AF8C-F9BA-4739-A2DF-1824B43D6F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319" y="6435437"/>
            <a:ext cx="2665143" cy="27607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250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3">
            <a:extLst>
              <a:ext uri="{FF2B5EF4-FFF2-40B4-BE49-F238E27FC236}">
                <a16:creationId xmlns:a16="http://schemas.microsoft.com/office/drawing/2014/main" id="{C5A35576-BBF2-484A-B276-5C7240E59C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94149" y="6430571"/>
            <a:ext cx="2665143" cy="27607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452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</Words>
  <Application>Microsoft Office PowerPoint</Application>
  <PresentationFormat>와이드스크린</PresentationFormat>
  <Paragraphs>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Theme</vt:lpstr>
      <vt:lpstr>PowerPoint 프레젠테이션</vt:lpstr>
      <vt:lpstr>PowerPoint 프레젠테이션</vt:lpstr>
      <vt:lpstr>PowerPoint 프레젠테이션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Hyperkalemia With a Low-Dose Insulin Protocol Is Effective and Results in Reduced Hypoglycemia</dc:title>
  <dc:creator>Stevens, Jacob S.</dc:creator>
  <cp:lastModifiedBy>Administrator</cp:lastModifiedBy>
  <cp:revision>11</cp:revision>
  <dcterms:created xsi:type="dcterms:W3CDTF">2018-08-10T15:13:52Z</dcterms:created>
  <dcterms:modified xsi:type="dcterms:W3CDTF">2021-01-30T01:02:43Z</dcterms:modified>
</cp:coreProperties>
</file>